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3"/>
    <p:restoredTop sz="94628"/>
  </p:normalViewPr>
  <p:slideViewPr>
    <p:cSldViewPr snapToGrid="0" showGuides="1">
      <p:cViewPr varScale="1">
        <p:scale>
          <a:sx n="68" d="100"/>
          <a:sy n="68" d="100"/>
        </p:scale>
        <p:origin x="200" y="568"/>
      </p:cViewPr>
      <p:guideLst>
        <p:guide orient="horz" pos="408"/>
        <p:guide pos="288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3F640-C9C7-CE49-BD6E-323541751BAF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3D379-57D9-F846-A643-B2C7A44D2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1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3D379-57D9-F846-A643-B2C7A44D2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1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3D379-57D9-F846-A643-B2C7A44D2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9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6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0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8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9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9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7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3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BAD8A-1943-C34B-89F7-C61661C1685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5D2F9-B66C-1F4D-AA49-E152ED35D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066807-F4B4-B547-E5AE-07125FB40687}"/>
              </a:ext>
            </a:extLst>
          </p:cNvPr>
          <p:cNvSpPr txBox="1"/>
          <p:nvPr/>
        </p:nvSpPr>
        <p:spPr>
          <a:xfrm>
            <a:off x="479969" y="260132"/>
            <a:ext cx="6203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Probability and counting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8C052-B73D-01B8-7765-CAEAD3562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/>
          <a:stretch/>
        </p:blipFill>
        <p:spPr>
          <a:xfrm>
            <a:off x="294713" y="690211"/>
            <a:ext cx="4145098" cy="2501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B69C9-3DE5-6A5C-D291-8094F3F70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7" b="12787"/>
          <a:stretch/>
        </p:blipFill>
        <p:spPr>
          <a:xfrm>
            <a:off x="294717" y="2379526"/>
            <a:ext cx="4138840" cy="25656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E9E80A7-B4EA-DC85-EA32-83FE09145E66}"/>
              </a:ext>
            </a:extLst>
          </p:cNvPr>
          <p:cNvGrpSpPr/>
          <p:nvPr/>
        </p:nvGrpSpPr>
        <p:grpSpPr>
          <a:xfrm>
            <a:off x="294713" y="5329566"/>
            <a:ext cx="4138914" cy="4030666"/>
            <a:chOff x="450947" y="1112108"/>
            <a:chExt cx="4138914" cy="40306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ED7EF6-CC67-F614-667E-80FCC052D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819"/>
            <a:stretch/>
          </p:blipFill>
          <p:spPr>
            <a:xfrm>
              <a:off x="457201" y="1112108"/>
              <a:ext cx="4132590" cy="27133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21F33F-D24D-681F-EE91-60FD8AC96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947" y="3392232"/>
              <a:ext cx="4138914" cy="1750542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6ED00D-919D-1257-563D-17011C22BFA5}"/>
              </a:ext>
            </a:extLst>
          </p:cNvPr>
          <p:cNvCxnSpPr/>
          <p:nvPr/>
        </p:nvCxnSpPr>
        <p:spPr>
          <a:xfrm>
            <a:off x="-323850" y="5112441"/>
            <a:ext cx="7509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12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3AC3B-9EA2-5413-A8FD-4A1362BF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544"/>
            <a:ext cx="4033443" cy="2758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A1440-D71C-C833-EE40-7BF70213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980267"/>
            <a:ext cx="4033443" cy="2439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851C6A-E94F-7905-2241-7002A02DB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06" y="5738990"/>
            <a:ext cx="4134482" cy="26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0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C9285-AAC0-C0A4-5F9D-26A81AE89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" t="5262" r="-1318" b="4081"/>
          <a:stretch/>
        </p:blipFill>
        <p:spPr>
          <a:xfrm>
            <a:off x="565150" y="331612"/>
            <a:ext cx="3941676" cy="179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58D085-5E22-CE25-1C6E-6CDC6C52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7" y="2020712"/>
            <a:ext cx="4090859" cy="767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0FFE3-7231-E00E-8277-BDA220DF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74150"/>
            <a:ext cx="3397956" cy="2106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E7707-8F37-85C1-625B-1D3D62CDE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118888"/>
            <a:ext cx="3427150" cy="1998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C7C2F-09ED-0D30-1BE1-0993FB3E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67" y="7255651"/>
            <a:ext cx="3681901" cy="20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1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D6A14-C90B-55D9-1E31-382E02D6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6" y="307695"/>
            <a:ext cx="4195077" cy="2920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FE854-759C-7FF9-EB6D-065C9C3A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0" y="4753238"/>
            <a:ext cx="4272398" cy="32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8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12A38-5069-771E-BAE1-790011BD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5777"/>
            <a:ext cx="3733800" cy="2912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D9190-3830-D1BF-5237-C4762330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94" y="3422872"/>
            <a:ext cx="3976411" cy="2808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12962-EB36-3779-EDA2-4E1E4B54B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18" y="6063544"/>
            <a:ext cx="2967161" cy="1251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5C15B-78F2-CEC8-9BE9-4D9FA65C46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864"/>
          <a:stretch/>
        </p:blipFill>
        <p:spPr>
          <a:xfrm>
            <a:off x="457200" y="7428086"/>
            <a:ext cx="3429001" cy="983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D9135-BB28-55B9-D085-25D784600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22" y="8381377"/>
            <a:ext cx="3429000" cy="12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5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B0847-FED6-9ECA-E4AF-40161E80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" y="206938"/>
            <a:ext cx="4502686" cy="2852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68409-A078-673C-66A0-A1FAD881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2" y="6671734"/>
            <a:ext cx="4189198" cy="28523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070544-D8BE-9F70-626F-C0C7C1746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22" y="3802955"/>
            <a:ext cx="4191000" cy="23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8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AD1D4-6466-13E4-F680-B8AEB0D1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4761207" cy="3397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CFF7C-BA23-6F7E-69A2-5040416C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" y="3481210"/>
            <a:ext cx="4082843" cy="2943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6EE57-962E-3DB9-9DE5-8D8BDFEB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7" y="6718911"/>
            <a:ext cx="3937915" cy="26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C3F41-1AF7-DE09-2F07-39712BE1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247807"/>
            <a:ext cx="3707871" cy="2315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8E39D-3AD7-8776-E3BB-225B34CC8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2579914"/>
            <a:ext cx="3707871" cy="2669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C41F6-5419-BC5A-38E8-A4FAF705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93" y="5322269"/>
            <a:ext cx="3901907" cy="29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9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E3F5E-4960-120B-196E-7EF8498B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2669"/>
            <a:ext cx="3843235" cy="2221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17936-DB79-7DA7-4AF3-E20A7CA8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2" y="2654846"/>
            <a:ext cx="3918583" cy="2570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5A3B4-7B2E-C394-AE18-63A2840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9804"/>
            <a:ext cx="4459683" cy="2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14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316BC-E6D7-5149-DCC7-6782A646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254885"/>
            <a:ext cx="4966923" cy="330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16616C-D25A-B971-2CE7-B8AF95ECC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02529"/>
            <a:ext cx="3592286" cy="2707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5870A-2E40-F9EB-7FD2-71651704C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1" y="6657546"/>
            <a:ext cx="4169919" cy="29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61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077BE-CB46-33C4-9FCF-95681728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3990"/>
            <a:ext cx="3565054" cy="2424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F3A548-11E4-2942-56AF-DBD803BF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2602330"/>
            <a:ext cx="4412789" cy="3051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C754D-4F66-8DF4-DBEA-3FCE447AA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14" y="5654076"/>
            <a:ext cx="4160428" cy="28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9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A810CB3-092A-C0C9-1362-69EB781AC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" r="5985"/>
          <a:stretch/>
        </p:blipFill>
        <p:spPr>
          <a:xfrm>
            <a:off x="234519" y="455696"/>
            <a:ext cx="3727879" cy="12096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D06F61-157C-E9E6-AF1F-D0CA7020F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1" t="4409" r="4346" b="7781"/>
          <a:stretch/>
        </p:blipFill>
        <p:spPr>
          <a:xfrm>
            <a:off x="457200" y="2014712"/>
            <a:ext cx="3879365" cy="2718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B977FE-4F93-2EE5-4C84-F6FC0E7146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50" r="2733"/>
          <a:stretch/>
        </p:blipFill>
        <p:spPr>
          <a:xfrm>
            <a:off x="457200" y="5082687"/>
            <a:ext cx="3671687" cy="24635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B7D14A-6E48-CF1C-DDE7-865A798DE5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05" t="22036" r="3895"/>
          <a:stretch/>
        </p:blipFill>
        <p:spPr>
          <a:xfrm>
            <a:off x="482531" y="7740441"/>
            <a:ext cx="3621024" cy="198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1940F-87FB-4704-8C55-EC96C76F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8" y="167374"/>
            <a:ext cx="4191000" cy="2895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973069-FFFA-CD2F-57B6-9108B14F1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7" y="2970287"/>
            <a:ext cx="4095688" cy="2895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DBD77-7B1F-FD54-F562-DAFD9D03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49" y="6089202"/>
            <a:ext cx="4467098" cy="33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10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2E4DE-95CC-E27E-1E28-B9328920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96932"/>
            <a:ext cx="4161334" cy="2938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EED63-3A34-4794-121A-175B174E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135086"/>
            <a:ext cx="4563706" cy="332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CDF8C-3DDE-AE47-BE48-4D6F33D2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" y="6371848"/>
            <a:ext cx="4868624" cy="35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34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1795C-7E46-711C-A30A-C262FB1A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7" y="181372"/>
            <a:ext cx="4169706" cy="300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3653E-212C-0B25-7309-6B0D7632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6" y="2750407"/>
            <a:ext cx="4870921" cy="32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4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DA2F4E-C126-3B31-0C06-BA08B365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41783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7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4761A5-C4A2-672C-66B9-6FAA7A163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7" r="2216"/>
          <a:stretch/>
        </p:blipFill>
        <p:spPr>
          <a:xfrm>
            <a:off x="457200" y="808789"/>
            <a:ext cx="3733800" cy="2380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CAF968-B83D-4B79-EEDE-A7CAE09B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9" t="24314" r="4981"/>
          <a:stretch/>
        </p:blipFill>
        <p:spPr>
          <a:xfrm>
            <a:off x="457200" y="3189331"/>
            <a:ext cx="2984840" cy="1487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454D7D-FF0F-A973-4EA0-4D44655E03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"/>
          <a:stretch/>
        </p:blipFill>
        <p:spPr>
          <a:xfrm>
            <a:off x="309310" y="5569873"/>
            <a:ext cx="4029579" cy="20160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9925AB-127E-C17A-E626-E5B34E6A43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75"/>
          <a:stretch/>
        </p:blipFill>
        <p:spPr>
          <a:xfrm>
            <a:off x="457200" y="7641076"/>
            <a:ext cx="3232980" cy="14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5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9D81A-DFA4-A74A-675A-716FDF87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6" y="321377"/>
            <a:ext cx="3822864" cy="2687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959C5-F407-20F8-C6A7-C2D3B8D3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36" y="2906846"/>
            <a:ext cx="3887605" cy="25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2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48C0F-B3FF-7925-8C3D-09B99001BDDC}"/>
              </a:ext>
            </a:extLst>
          </p:cNvPr>
          <p:cNvSpPr txBox="1"/>
          <p:nvPr/>
        </p:nvSpPr>
        <p:spPr>
          <a:xfrm>
            <a:off x="479969" y="260132"/>
            <a:ext cx="6203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Random Variable and Probability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28CAA-9E07-CCB2-E026-AD3C3DF9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69" y="647700"/>
            <a:ext cx="3749115" cy="2480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203F1-08B8-81DA-8186-B7420C19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9" y="3253878"/>
            <a:ext cx="3556936" cy="1572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570F1-8846-9689-1988-DB5DC2C85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806350"/>
            <a:ext cx="3655472" cy="2379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261343-ED6B-6B3D-C8AC-704733F1A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88" y="7228669"/>
            <a:ext cx="3770459" cy="23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1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B1E13-45C9-D1D3-83AB-1DB6D6F2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3" y="233247"/>
            <a:ext cx="4101859" cy="283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7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04C410-E27F-821B-F81F-08F2B631231D}"/>
              </a:ext>
            </a:extLst>
          </p:cNvPr>
          <p:cNvSpPr txBox="1"/>
          <p:nvPr/>
        </p:nvSpPr>
        <p:spPr>
          <a:xfrm>
            <a:off x="479969" y="260132"/>
            <a:ext cx="6203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Discrete Random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984ED-0ED1-1DFF-898B-CB8C41A0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17" y="506353"/>
            <a:ext cx="4142523" cy="2708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39F9F-5977-A337-DF0E-31637880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2" y="3214563"/>
            <a:ext cx="4066392" cy="2559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910EA-DC93-849A-8E61-BE36CDD4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" y="5922773"/>
            <a:ext cx="4275349" cy="226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4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14919-85BC-C5D5-7789-7DC036889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" r="1763" b="2381"/>
          <a:stretch/>
        </p:blipFill>
        <p:spPr>
          <a:xfrm>
            <a:off x="457200" y="254000"/>
            <a:ext cx="3784600" cy="254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3E763-4046-7725-0CDD-8C3A3396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89" y="2800350"/>
            <a:ext cx="4183945" cy="1774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136FA-82F3-DD38-C363-1678D842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8" y="4575056"/>
            <a:ext cx="4104303" cy="268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F4E4B0-07EC-1C86-5951-D1AAE30EE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89" y="7211011"/>
            <a:ext cx="3896619" cy="23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0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C6F18-30E1-769A-216C-8C3E9DE0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89" y="179917"/>
            <a:ext cx="4005511" cy="2303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43173-7B12-C262-B1D5-14DE6ABF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49361"/>
            <a:ext cx="3857205" cy="2577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E1EFB-9C43-BF5A-7810-39E855B1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9" y="4953000"/>
            <a:ext cx="3800748" cy="27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04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3167</TotalTime>
  <Words>20</Words>
  <Application>Microsoft Macintosh PowerPoint</Application>
  <PresentationFormat>A4 Paper (210x297 mm)</PresentationFormat>
  <Paragraphs>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dcterms:created xsi:type="dcterms:W3CDTF">2023-03-19T07:43:36Z</dcterms:created>
  <dcterms:modified xsi:type="dcterms:W3CDTF">2023-03-28T14:13:39Z</dcterms:modified>
</cp:coreProperties>
</file>